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Semrush 产品站停留时长分析报告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/ OPPO / Honor 内销产品站对比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数据来源：Semrush Traffic Analytics · Top Pages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数据周期：2026 年 2 月  |  报告日期：2026 年 3 月 22 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3035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A500"/>
                </a:solidFill>
                <a:latin typeface="PingFang SC"/>
                <a:ea typeface="PingFang SC"/>
              </a:defRPr>
            </a:pPr>
            <a:r>
              <a:t>OPPO / Honor：中国地区数据  |  vivo：全球数据（中国区样本不足）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1. Semrush 内销数据可靠性分析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88720"/>
            <a:ext cx="10698480" cy="146304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2344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实测验证：vivo 中国区数据几乎为零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459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用「中国」地区筛选导出 vivo.com.cn 数据后，仅返回 8 行结果，且全部访问量为 0。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这直接证实了领导的判断：Semrush 对中国内销网站的数据采集确实存在显著局限性。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9260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三品牌中国区数据可用性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38328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4290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❌ 不可用  vivo.com.cn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7033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中国区仅 8 行、全部访问量=0</a:t>
            </a:r>
            <a:br/>
            <a:r>
              <a:t>只能使用全球数据作为参考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429768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4343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可用  oppo.com/cn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617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中国区 9 个产品页，数据完整</a:t>
            </a:r>
            <a:br/>
            <a:r>
              <a:t>与全球数据一致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521208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2578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可用  honor.com/cn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55321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中国区 14 个产品页，数据完整</a:t>
            </a:r>
            <a:br/>
            <a:r>
              <a:t>与全球数据一致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29260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Semrush 数据来源与局限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3832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▸ 数据来源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6576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点击流（浏览器插件+VPN SDK+移动SDK）</a:t>
            </a:r>
            <a:br/>
            <a:r>
              <a:t>+ 爬虫 + 机器学习推算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4206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▸ 浏览器覆盖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44805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不限于 Chrome，但 Chrome 权重最高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50292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▸ 中国局限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5303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国产浏览器（微信/百度/QQ）覆盖极低</a:t>
            </a:r>
            <a:br/>
            <a:r>
              <a:t>导致 vivo.com.cn 等纯内销站点几乎无样本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8521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▸ 可用建议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61264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OPPO/Honor 可横向对比</a:t>
            </a:r>
            <a:br/>
            <a:r>
              <a:t>vivo 需结合全球数据参考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6400800"/>
            <a:ext cx="10698480" cy="3657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644652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结论：OPPO/Honor 中国区数据可横向对比。vivo 使用全球数据做参考，绝对值可能有偏差但趋势可参考。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2. 核心结论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3291840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🥇 Honor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1分32秒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停留最长（中国区）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页面少但内容密度高</a:t>
            </a:r>
            <a:br/>
            <a:r>
              <a:t>Magic 系列表现突出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1371600"/>
            <a:ext cx="3291840" cy="73152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🥈 OPPO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1分17秒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居中（中国区）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两极分化明显</a:t>
            </a:r>
            <a:br/>
            <a:r>
              <a:t>Find X9 Pro 表现优异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371600"/>
            <a:ext cx="3291840" cy="73152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🥉 vivo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1分03秒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停留最短（全球数据）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页面多但停留短</a:t>
            </a:r>
            <a:br/>
            <a:r>
              <a:t>X200 Ultra 仅15秒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754880"/>
            <a:ext cx="10698480" cy="1828800"/>
          </a:xfrm>
          <a:prstGeom prst="rect">
            <a:avLst/>
          </a:prstGeom>
          <a:solidFill>
            <a:srgbClr val="FEF9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846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⚠️ 关键发现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303520"/>
            <a:ext cx="10058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• OPPO Find X9 Pro（2:46）vs vivo X200 Ultra（0:15）— 同为旗舰，停留差 11 倍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• vivo 中国区数据为空，全球数据中 36 页有 15 个停留&lt;30 秒 — 大量低效页面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• OPPO Find N5 访问量最高（11,745）但停留仅 20 秒 — 引流强但留客弱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666666"/>
                </a:solidFill>
                <a:latin typeface="PingFang SC"/>
              </a:defRPr>
            </a:pPr>
            <a:r>
              <a:t>• Honor comparison 页（5:50）已作为异常值剔除，所有品牌停留&gt;5 分钟的数据均已排除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3. 三品牌加权平均停留时长对比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1645920"/>
            <a:ext cx="7315200" cy="64008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0" y="16916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1:32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1737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521440" y="17830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（中国区）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1089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86000" y="3017520"/>
            <a:ext cx="6135329" cy="64008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512769" y="3063239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1:17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92929" y="31089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41569" y="3154679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（中国区）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480559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286000" y="4389120"/>
            <a:ext cx="4955458" cy="64008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32898" y="44348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1:03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13058" y="44805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61698" y="4526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（全球）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5669280"/>
            <a:ext cx="10698480" cy="9144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760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计算方法：按各页面访问量加权 | 剔除配件页、参数页、访问量&lt;50、停留&gt;5 分钟</a:t>
            </a:r>
            <a:br/>
            <a:r>
              <a:t>⚠️ vivo 使用全球数据（中国区样本不足），OPPO/Honor 使用中国区数据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4. 全部产品页停留时长排名 TOP 15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914400"/>
            <a:ext cx="10698480" cy="320040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排名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34440" y="9144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品牌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1680" y="9144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9144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9144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9144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数据源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9144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可视化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128016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128016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4440" y="128016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12801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128016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3:50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60" y="128016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1,121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128016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858000" y="1325880"/>
            <a:ext cx="4389120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1520" y="161848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1618488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34440" y="1618488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0" y="161848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A6 Pro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1618488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3:34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37760" y="161848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4,402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0" y="1618488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858000" y="1664208"/>
            <a:ext cx="4083789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1520" y="1956815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1956815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34440" y="1956815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011680" y="1956815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800" y="1956815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3:27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37760" y="1956815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1,824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43600" y="1956815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全球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58000" y="2002535"/>
            <a:ext cx="3950208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731520" y="2295144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31520" y="2295144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34440" y="2295144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11680" y="2295144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0" y="2295144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3:16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37760" y="229514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43600" y="2295144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全球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858000" y="2340863"/>
            <a:ext cx="3740293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31520" y="263347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31520" y="263347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234440" y="263347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011680" y="263347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 X9 Pro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114800" y="263347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37760" y="263347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2,105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943600" y="263347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6858000" y="2679191"/>
            <a:ext cx="3167799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731520" y="2971800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31520" y="297180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234440" y="29718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011680" y="29718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 Ultra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114800" y="29718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937760" y="29718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6,489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943600" y="29718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全球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858000" y="3017520"/>
            <a:ext cx="3110550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731520" y="3310127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3310127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234440" y="3310127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011680" y="3310127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 Pro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114800" y="3310127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937760" y="3310127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2,251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943600" y="3310127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6858000" y="3355847"/>
            <a:ext cx="3110550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731520" y="3648456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31520" y="3648456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8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234440" y="3648456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011680" y="3648456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 Pro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114800" y="3648456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2:12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937760" y="364845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887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943600" y="3648456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全球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858000" y="3694176"/>
            <a:ext cx="2518973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731520" y="3986783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731520" y="3986783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9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234440" y="3986783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11680" y="3986783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 Pro Air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114800" y="3986783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2:10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937760" y="398678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1,648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943600" y="3986783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6858000" y="4032503"/>
            <a:ext cx="2480806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731520" y="4325112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731520" y="432511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234440" y="432511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011680" y="432511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Win RT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114800" y="432511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1:47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937760" y="43251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3,305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943600" y="432511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6858000" y="4370832"/>
            <a:ext cx="2041894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731520" y="466344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31520" y="466344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11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234440" y="466344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011680" y="466344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Win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114800" y="466344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1:38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937760" y="466344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4,822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5943600" y="466344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6858000" y="4709159"/>
            <a:ext cx="1870146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731520" y="500176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731520" y="5001768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12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234440" y="5001768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011680" y="500176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Neo 11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114800" y="5001768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1:29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937760" y="500176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2,152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943600" y="5001768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全球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6858000" y="5047488"/>
            <a:ext cx="1698398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731520" y="5340096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731520" y="5340096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13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234440" y="5340096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2011680" y="5340096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6 Ultimate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4114800" y="5340096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1:29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937760" y="534009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457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943600" y="5340096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6858000" y="5385816"/>
            <a:ext cx="1698398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731520" y="5678423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731520" y="5678423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14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1234440" y="5678423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011680" y="5678423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Reno 15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4114800" y="5678423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1:25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937760" y="567842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524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943600" y="5678423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6858000" y="5724143"/>
            <a:ext cx="1622066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731520" y="601675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731520" y="601675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15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234440" y="601675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2011680" y="601675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S50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114800" y="601675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1:25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937760" y="601675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2,102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943600" y="6016752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全球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6858000" y="6062472"/>
            <a:ext cx="1622066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5. 旗舰/主力机型停留时长横向对比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X9 Pro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66160" y="1124712"/>
            <a:ext cx="457200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0" y="1097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2:46  vis 2,105  (中国)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875520" y="1097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27048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 15 Ultra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66160" y="1554480"/>
            <a:ext cx="4489373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146973" y="152704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2:43  vis 6,489  (全球)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0" y="152704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956815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Magic 8 Pro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66160" y="1984247"/>
            <a:ext cx="4489373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46973" y="1956815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2:43  vis 2,251  (中国)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875520" y="1956815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386584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Win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566160" y="2414015"/>
            <a:ext cx="2699132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56732" y="238658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1:38  vis 4,822  (中国)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2816352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X200 Pro Mini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66160" y="2843784"/>
            <a:ext cx="1900409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558009" y="28163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1:09  vis 6,004  (全球)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324612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566160" y="3273551"/>
            <a:ext cx="1597445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255045" y="32461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0:58  vis 2,264  (中国)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3675887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X8 Ultra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566160" y="3703320"/>
            <a:ext cx="1569903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227503" y="3675887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0:57  vis 842  (中国)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4105656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 15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566160" y="4133088"/>
            <a:ext cx="1377108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034708" y="4105656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0:50  vis 4,664  (全球)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535424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 Fold 5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566160" y="4562856"/>
            <a:ext cx="1046602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04202" y="453542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0:38  vis 5,311  (全球)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4965192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Magic 7 Pro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566160" y="4992624"/>
            <a:ext cx="991518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649118" y="496519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0:36  vis 4,647  (中国)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7200" y="5394959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N5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566160" y="5422392"/>
            <a:ext cx="550843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208443" y="5394959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0:20  vis 11,745  (中国)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75520" y="5394959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5824728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X200 Ultra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566160" y="5852160"/>
            <a:ext cx="413132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070732" y="582472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0:15  vis 6,417  (全球)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875520" y="582472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1520" y="6400800"/>
            <a:ext cx="1069848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14400" y="64008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OPPO Find X9 Pro（2:46）vs vivo X200 Ultra（0:15）— 同为旗舰停留差 11 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6. vivo 重点分析（全球数据）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05840"/>
            <a:ext cx="502920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00584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vivo 中国区 Semrush 数据为空，以下使用全球数据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4630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各系列停留时长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 系列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468880" y="1938528"/>
            <a:ext cx="2743200" cy="347472"/>
          </a:xfrm>
          <a:prstGeom prst="round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303520" y="1938528"/>
            <a:ext cx="731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9B59B6"/>
                </a:solidFill>
                <a:latin typeface="PingFang SC"/>
                <a:ea typeface="PingFang SC"/>
              </a:defRPr>
            </a:pPr>
            <a:r>
              <a:t>~1:40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51460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68880" y="2487168"/>
            <a:ext cx="1783080" cy="347472"/>
          </a:xfrm>
          <a:prstGeom prst="round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3400" y="2487168"/>
            <a:ext cx="731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498DB"/>
                </a:solidFill>
                <a:latin typeface="PingFang SC"/>
                <a:ea typeface="PingFang SC"/>
              </a:defRPr>
            </a:pPr>
            <a:r>
              <a:t>~1:05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06323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 系列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68880" y="3035808"/>
            <a:ext cx="1234440" cy="347472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794760" y="3035808"/>
            <a:ext cx="731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27AE60"/>
                </a:solidFill>
                <a:latin typeface="PingFang SC"/>
                <a:ea typeface="PingFang SC"/>
              </a:defRPr>
            </a:pPr>
            <a:r>
              <a:t>~0:45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61187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Fold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68880" y="3584448"/>
            <a:ext cx="1042416" cy="347472"/>
          </a:xfrm>
          <a:prstGeom prst="round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02736" y="3584448"/>
            <a:ext cx="731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39C12"/>
                </a:solidFill>
                <a:latin typeface="PingFang SC"/>
                <a:ea typeface="PingFang SC"/>
              </a:defRPr>
            </a:pPr>
            <a:r>
              <a:t>~0:38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16052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系列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468880" y="4133087"/>
            <a:ext cx="822959" cy="347472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383280" y="4133087"/>
            <a:ext cx="731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~0:30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846320"/>
            <a:ext cx="502920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8463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X 系列（旗舰）停留反而最短 — 需重点优化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14630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重点产品表现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1828800"/>
            <a:ext cx="5029200" cy="292608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182880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38160" y="1828800"/>
            <a:ext cx="640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69680" y="1828800"/>
            <a:ext cx="822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84080" y="182880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评价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0" y="2148840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92240" y="214884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 Ultra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138160" y="214884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69680" y="214884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6,489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784080" y="214884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双高标杆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2496312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92240" y="249631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X200 Ultra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38160" y="249631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0:15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869680" y="249631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6,417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784080" y="249631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高流量极短停留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00800" y="2843784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492240" y="284378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Z11 Turbo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138160" y="284378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0:43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869680" y="284378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6,020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784080" y="284378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中规中矩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400800" y="3191256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492240" y="3191256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X200 Pro Mini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138160" y="3191256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1:09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869680" y="3191256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6,004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784080" y="3191256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尚可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00800" y="3538728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92240" y="3538728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Y500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138160" y="3538728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1:12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69680" y="3538728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5,829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784080" y="3538728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入门机中最好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00800" y="3886200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492240" y="388620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Fold 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138160" y="388620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869680" y="388620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5,311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784080" y="388620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折叠屏偏短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400800" y="4233672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492240" y="423367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138160" y="423367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0:50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869680" y="423367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4,664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784080" y="423367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一般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400800" y="45720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vivo 三大问题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400800" y="50292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❶ X200 Ultra 停留仅 15 秒 — 旗舰用户「来了就走」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00800" y="53949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❷ iQOO 两极分化 — 15Ultra(2:43) vs Neo10(0:14)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5760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❸ 35 页中 15 个停留&lt;30 秒 — 大量低效页面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7. 访问量 × 停留时长 · 四象限分析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828800" y="3639312"/>
            <a:ext cx="8229600" cy="36576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925312" y="1371600"/>
            <a:ext cx="36576" cy="457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高访问量 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← 低访问量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1371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↑ 高停留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56692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↓ 低停留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03120" y="1645920"/>
            <a:ext cx="3566160" cy="1737360"/>
          </a:xfrm>
          <a:prstGeom prst="round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94560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🎯 内容好，需引流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OPPO A6 Pro</a:t>
            </a:r>
            <a:br/>
            <a:r>
              <a:t>Find X9 Pro</a:t>
            </a:r>
            <a:br/>
            <a:r>
              <a:t>vivo S30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645920"/>
            <a:ext cx="3566160" cy="1737360"/>
          </a:xfrm>
          <a:prstGeom prst="round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59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⭐ 标杆产品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59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iQOO 15 Ultra</a:t>
            </a:r>
            <a:br/>
            <a:r>
              <a:t>(唯一双高)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03120" y="3931920"/>
            <a:ext cx="3566160" cy="17373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94560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优先级低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4560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多数中低端页面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931920"/>
            <a:ext cx="3566160" cy="1737360"/>
          </a:xfrm>
          <a:prstGeom prst="round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59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最需优化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59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Find N5 · X200 Ultra</a:t>
            </a:r>
            <a:br/>
            <a:r>
              <a:t>X Fold 5 · Magic 7 Pro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💡 高访问量+低停留 = 最大优化机会。Find N5、X200 Ultra 应优先提升页面内容和互动体验。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建议与下一步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916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补充 vivo 内销数据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10312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Semrush 中国区对 vivo.com.cn 无有效样本</a:t>
            </a:r>
            <a:br/>
            <a:r>
              <a:t>建议用百度统计/友盟等国内工具补充 vivo 内销数据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7830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优先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83464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880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880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旗舰页面诊断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29184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X200 Ultra（15秒）和 OPPO Find N5（20秒）</a:t>
            </a:r>
            <a:br/>
            <a:r>
              <a:t>需分析跳出原因：加载速度？内容不足？价格信息前置？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29718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1 周内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02336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0690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40690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对标 Honor Magic 系列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8056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Honor Magic 8 Pro（2:43）是旗舰标杆</a:t>
            </a:r>
            <a:br/>
            <a:r>
              <a:t>研究其页面结构和内容策略作为优化参考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41605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578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257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补充外销数据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66928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导出三品牌全球版（.com）产品站数据</a:t>
            </a:r>
            <a:br/>
            <a:r>
              <a:t>做内外销停留时长对比分析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0" y="534924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